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62" r:id="rId5"/>
    <p:sldId id="274" r:id="rId6"/>
    <p:sldId id="260" r:id="rId7"/>
    <p:sldId id="268" r:id="rId8"/>
    <p:sldId id="273" r:id="rId9"/>
    <p:sldId id="263" r:id="rId10"/>
    <p:sldId id="264" r:id="rId11"/>
    <p:sldId id="272" r:id="rId12"/>
    <p:sldId id="269" r:id="rId13"/>
    <p:sldId id="270" r:id="rId14"/>
    <p:sldId id="271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C2299B2-09FC-444F-AD98-EC87440F0B92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6574411-8A43-4A9E-8E30-BCD36989BEE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Argument</a:t>
            </a:r>
            <a:br>
              <a:rPr lang="en-US" dirty="0"/>
            </a:br>
            <a:r>
              <a:rPr lang="en-US" dirty="0"/>
              <a:t>Essay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Essay 3</a:t>
            </a:r>
          </a:p>
        </p:txBody>
      </p:sp>
    </p:spTree>
    <p:extLst>
      <p:ext uri="{BB962C8B-B14F-4D97-AF65-F5344CB8AC3E}">
        <p14:creationId xmlns:p14="http://schemas.microsoft.com/office/powerpoint/2010/main" val="416081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side: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choose to be for or against your topic in this paper.</a:t>
            </a:r>
          </a:p>
          <a:p>
            <a:r>
              <a:rPr lang="en-US" dirty="0"/>
              <a:t>“Yes, because” or “No, because”</a:t>
            </a:r>
          </a:p>
          <a:p>
            <a:r>
              <a:rPr lang="en-US" dirty="0"/>
              <a:t>Should have 3-4 points of support to explain reasons why</a:t>
            </a:r>
          </a:p>
          <a:p>
            <a:pPr lvl="1"/>
            <a:r>
              <a:rPr lang="en-US" dirty="0"/>
              <a:t>These will be your body paragraphs</a:t>
            </a:r>
          </a:p>
          <a:p>
            <a:r>
              <a:rPr lang="en-US" dirty="0"/>
              <a:t>Research should support the side that you have chosen</a:t>
            </a:r>
          </a:p>
        </p:txBody>
      </p:sp>
    </p:spTree>
    <p:extLst>
      <p:ext uri="{BB962C8B-B14F-4D97-AF65-F5344CB8AC3E}">
        <p14:creationId xmlns:p14="http://schemas.microsoft.com/office/powerpoint/2010/main" val="4168575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need </a:t>
            </a:r>
            <a:r>
              <a:rPr lang="en-US" b="1" dirty="0"/>
              <a:t>5 credible sources </a:t>
            </a:r>
          </a:p>
          <a:p>
            <a:r>
              <a:rPr lang="en-US" dirty="0"/>
              <a:t>Three sources should come from the library-type sources (databases, books, magazines, documentaries, etc.)</a:t>
            </a:r>
          </a:p>
          <a:p>
            <a:r>
              <a:rPr lang="en-US" dirty="0"/>
              <a:t>Two can come from credible Internet sites, interviews, field research, etc.</a:t>
            </a:r>
          </a:p>
        </p:txBody>
      </p:sp>
    </p:spTree>
    <p:extLst>
      <p:ext uri="{BB962C8B-B14F-4D97-AF65-F5344CB8AC3E}">
        <p14:creationId xmlns:p14="http://schemas.microsoft.com/office/powerpoint/2010/main" val="1012406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Incorporating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Paraphrase</a:t>
            </a:r>
          </a:p>
          <a:p>
            <a:r>
              <a:rPr lang="en-US" dirty="0"/>
              <a:t>Summarize</a:t>
            </a:r>
          </a:p>
          <a:p>
            <a:r>
              <a:rPr lang="en-US" dirty="0"/>
              <a:t>Quote</a:t>
            </a:r>
          </a:p>
          <a:p>
            <a:r>
              <a:rPr lang="en-US" dirty="0"/>
              <a:t>Only 1 long/block quote (3 or more lines)</a:t>
            </a:r>
          </a:p>
          <a:p>
            <a:r>
              <a:rPr lang="en-US" dirty="0"/>
              <a:t>Cite the information in the paper and on the works cited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9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Incorporating quotes</a:t>
            </a:r>
            <a:br>
              <a:rPr lang="en-US" dirty="0"/>
            </a:b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Incorporate quotes smoothly into your sentences </a:t>
            </a:r>
          </a:p>
          <a:p>
            <a:pPr lvl="1"/>
            <a:r>
              <a:rPr lang="en-US" dirty="0"/>
              <a:t>Include quoted phrases in your own sentences</a:t>
            </a:r>
          </a:p>
          <a:p>
            <a:pPr lvl="2"/>
            <a:r>
              <a:rPr lang="en-US" dirty="0"/>
              <a:t>Use “that”</a:t>
            </a:r>
          </a:p>
          <a:p>
            <a:pPr lvl="1"/>
            <a:r>
              <a:rPr lang="en-US" dirty="0"/>
              <a:t>Use a full sentence with a colon, then add quote</a:t>
            </a:r>
          </a:p>
          <a:p>
            <a:pPr lvl="1"/>
            <a:r>
              <a:rPr lang="en-US" dirty="0"/>
              <a:t>Use Introductory or tag phrases to link author and quote</a:t>
            </a:r>
          </a:p>
          <a:p>
            <a:pPr lvl="2"/>
            <a:r>
              <a:rPr lang="en-US" dirty="0"/>
              <a:t>According to Tom Riley</a:t>
            </a:r>
          </a:p>
          <a:p>
            <a:pPr lvl="1"/>
            <a:r>
              <a:rPr lang="en-US" dirty="0"/>
              <a:t>Include short quoted phrases into your own sentences</a:t>
            </a:r>
          </a:p>
          <a:p>
            <a:pPr lvl="1"/>
            <a:r>
              <a:rPr lang="en-US" dirty="0"/>
              <a:t>Avoid putting an entire quoted sentence alone in your paragraph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223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your audience?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assume that your audience is </a:t>
            </a:r>
            <a:r>
              <a:rPr lang="en-US" b="1" dirty="0"/>
              <a:t>not a supporter of your viewpoint. </a:t>
            </a:r>
          </a:p>
          <a:p>
            <a:r>
              <a:rPr lang="en-US" dirty="0"/>
              <a:t>You must show </a:t>
            </a:r>
            <a:r>
              <a:rPr lang="en-US" u="sng" dirty="0"/>
              <a:t>solid evidence </a:t>
            </a:r>
            <a:r>
              <a:rPr lang="en-US" dirty="0"/>
              <a:t>to support your viewpoint.</a:t>
            </a:r>
          </a:p>
          <a:p>
            <a:pPr lvl="1"/>
            <a:r>
              <a:rPr lang="en-US" dirty="0"/>
              <a:t>Credible sources</a:t>
            </a:r>
          </a:p>
          <a:p>
            <a:pPr lvl="1"/>
            <a:r>
              <a:rPr lang="en-US" dirty="0"/>
              <a:t>Representative of information</a:t>
            </a:r>
          </a:p>
          <a:p>
            <a:r>
              <a:rPr lang="en-US" dirty="0"/>
              <a:t>You must have </a:t>
            </a:r>
            <a:r>
              <a:rPr lang="en-US" u="sng" dirty="0"/>
              <a:t>adequate evidence </a:t>
            </a:r>
            <a:r>
              <a:rPr lang="en-US" dirty="0"/>
              <a:t>to convince your reader.</a:t>
            </a:r>
          </a:p>
          <a:p>
            <a:pPr lvl="1"/>
            <a:r>
              <a:rPr lang="en-US" dirty="0"/>
              <a:t>2-4 pieces of cited material per paragraph</a:t>
            </a:r>
          </a:p>
        </p:txBody>
      </p:sp>
    </p:spTree>
    <p:extLst>
      <p:ext uri="{BB962C8B-B14F-4D97-AF65-F5344CB8AC3E}">
        <p14:creationId xmlns:p14="http://schemas.microsoft.com/office/powerpoint/2010/main" val="1651348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Convincing your audience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want to show </a:t>
            </a:r>
            <a:r>
              <a:rPr lang="en-US" b="1" dirty="0"/>
              <a:t>why your research is credible</a:t>
            </a:r>
            <a:r>
              <a:rPr lang="en-US" dirty="0"/>
              <a:t> (appeal to authority).</a:t>
            </a:r>
          </a:p>
          <a:p>
            <a:pPr lvl="1"/>
            <a:r>
              <a:rPr lang="en-US" dirty="0"/>
              <a:t>Give </a:t>
            </a:r>
            <a:r>
              <a:rPr lang="en-US" b="1" dirty="0"/>
              <a:t>names and credentials of experts</a:t>
            </a:r>
            <a:r>
              <a:rPr lang="en-US" dirty="0"/>
              <a:t>, explain the importance of the studies, surveys,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109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Respecting  your audience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Convey an intelligent, controlled tone. </a:t>
            </a:r>
            <a:r>
              <a:rPr lang="en-US" dirty="0"/>
              <a:t>Avoid overly aggressive, angry language. This argument is written for an academic audience, which tends to be impressed by supported facts, strong organization, and intelligent reasoning--not name-calling.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931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Writing the paper: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Attention-getter</a:t>
            </a:r>
          </a:p>
          <a:p>
            <a:r>
              <a:rPr lang="en-US" dirty="0"/>
              <a:t>Summarize the issue and what’s at stake regarding this topic and give any background information</a:t>
            </a:r>
          </a:p>
          <a:p>
            <a:pPr lvl="1"/>
            <a:r>
              <a:rPr lang="en-US" dirty="0"/>
              <a:t>Some of this may come from Essay 2</a:t>
            </a:r>
          </a:p>
          <a:p>
            <a:r>
              <a:rPr lang="en-US" dirty="0"/>
              <a:t>Put your thesis at the end of the introduction</a:t>
            </a:r>
          </a:p>
          <a:p>
            <a:pPr lvl="1"/>
            <a:r>
              <a:rPr lang="en-US" dirty="0"/>
              <a:t>This will indicate </a:t>
            </a:r>
            <a:r>
              <a:rPr lang="en-US" b="1" dirty="0"/>
              <a:t>your topic, stance and preview those 3-4 main points </a:t>
            </a:r>
            <a:r>
              <a:rPr lang="en-US" dirty="0"/>
              <a:t>(briefly). </a:t>
            </a:r>
          </a:p>
          <a:p>
            <a:pPr lvl="1"/>
            <a:r>
              <a:rPr lang="en-US" dirty="0"/>
              <a:t>This should be 1-2 sentences max</a:t>
            </a:r>
          </a:p>
        </p:txBody>
      </p:sp>
    </p:spTree>
    <p:extLst>
      <p:ext uri="{BB962C8B-B14F-4D97-AF65-F5344CB8AC3E}">
        <p14:creationId xmlns:p14="http://schemas.microsoft.com/office/powerpoint/2010/main" val="2957921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Writing the paper: Body Paragraphs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You should have 4-5 main points, which will be your body paragraphs</a:t>
            </a:r>
          </a:p>
          <a:p>
            <a:r>
              <a:rPr lang="en-US" sz="1800" dirty="0"/>
              <a:t>Each body paragraph needs a </a:t>
            </a:r>
            <a:r>
              <a:rPr lang="en-US" sz="1800" u="sng" dirty="0"/>
              <a:t>topic sentence</a:t>
            </a:r>
            <a:r>
              <a:rPr lang="en-US" sz="1800" dirty="0"/>
              <a:t> that will indicate what is being covered within the paragraph</a:t>
            </a:r>
          </a:p>
          <a:p>
            <a:r>
              <a:rPr lang="en-US" sz="1800" dirty="0"/>
              <a:t>Each body paragraph needs </a:t>
            </a:r>
            <a:r>
              <a:rPr lang="en-US" sz="1800" u="sng" dirty="0"/>
              <a:t>adequate research and explanation</a:t>
            </a:r>
          </a:p>
          <a:p>
            <a:pPr lvl="1"/>
            <a:r>
              <a:rPr lang="en-US" sz="1800" u="sng" dirty="0"/>
              <a:t>2-4 quotes per body paragraph</a:t>
            </a:r>
          </a:p>
          <a:p>
            <a:pPr lvl="1"/>
            <a:r>
              <a:rPr lang="en-US" sz="1800" dirty="0"/>
              <a:t>Explanations that connect research to why you support topic</a:t>
            </a:r>
          </a:p>
          <a:p>
            <a:pPr lvl="1"/>
            <a:r>
              <a:rPr lang="en-US" sz="1800" b="1" dirty="0"/>
              <a:t>Refuting or conceding to </a:t>
            </a:r>
            <a:r>
              <a:rPr lang="en-US" sz="1800" dirty="0"/>
              <a:t>the opposition as needed</a:t>
            </a:r>
          </a:p>
          <a:p>
            <a:r>
              <a:rPr lang="en-US" sz="1800" dirty="0"/>
              <a:t>Use transitions between ideas</a:t>
            </a:r>
          </a:p>
          <a:p>
            <a:pPr lvl="1"/>
            <a:r>
              <a:rPr lang="en-US" sz="1800" dirty="0"/>
              <a:t>In addition, also, along with, furthermore, as a result, therefore, consequently</a:t>
            </a:r>
          </a:p>
        </p:txBody>
      </p:sp>
    </p:spTree>
    <p:extLst>
      <p:ext uri="{BB962C8B-B14F-4D97-AF65-F5344CB8AC3E}">
        <p14:creationId xmlns:p14="http://schemas.microsoft.com/office/powerpoint/2010/main" val="3670421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Logos, Pathos, Ethos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incorporate Logos, Pathos, and Ethos into your body paragraphs.</a:t>
            </a:r>
          </a:p>
          <a:p>
            <a:r>
              <a:rPr lang="en-US" dirty="0"/>
              <a:t>You will not label these in the text. However, they should be applied throughout the paper.</a:t>
            </a:r>
          </a:p>
          <a:p>
            <a:r>
              <a:rPr lang="en-US" dirty="0"/>
              <a:t>The following slide review this information.</a:t>
            </a:r>
          </a:p>
        </p:txBody>
      </p:sp>
    </p:spTree>
    <p:extLst>
      <p:ext uri="{BB962C8B-B14F-4D97-AF65-F5344CB8AC3E}">
        <p14:creationId xmlns:p14="http://schemas.microsoft.com/office/powerpoint/2010/main" val="3825660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Logos</a:t>
            </a: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Logos-show this in your paper by using:</a:t>
            </a:r>
            <a:endParaRPr lang="en-US" sz="2800" dirty="0"/>
          </a:p>
          <a:p>
            <a:pPr lvl="1"/>
            <a:r>
              <a:rPr lang="en-US" sz="2400" dirty="0"/>
              <a:t>Solid reasoning</a:t>
            </a:r>
            <a:endParaRPr lang="en-US" sz="2800" dirty="0"/>
          </a:p>
          <a:p>
            <a:pPr lvl="1"/>
            <a:r>
              <a:rPr lang="en-US" sz="2400" dirty="0"/>
              <a:t>Concrete examples-multiple examples to prove point?</a:t>
            </a:r>
            <a:endParaRPr lang="en-US" sz="2800" dirty="0"/>
          </a:p>
          <a:p>
            <a:pPr lvl="1"/>
            <a:r>
              <a:rPr lang="en-US" sz="2400" dirty="0"/>
              <a:t>Direct quotes-from credible sources that strengthen the point being made</a:t>
            </a:r>
            <a:endParaRPr lang="en-US" sz="2800" dirty="0"/>
          </a:p>
          <a:p>
            <a:pPr lvl="1"/>
            <a:r>
              <a:rPr lang="en-US" sz="2400" dirty="0"/>
              <a:t>Statistics-from credible sources that strengthen the point being made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246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Ethos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Ethos-show this in your paper by:</a:t>
            </a:r>
            <a:endParaRPr lang="en-US" sz="2800" dirty="0"/>
          </a:p>
          <a:p>
            <a:pPr lvl="1"/>
            <a:r>
              <a:rPr lang="en-US" sz="2400" dirty="0"/>
              <a:t>Being a knowledge author about your topic in the essay</a:t>
            </a:r>
            <a:endParaRPr lang="en-US" sz="2800" dirty="0"/>
          </a:p>
          <a:p>
            <a:pPr lvl="1"/>
            <a:r>
              <a:rPr lang="en-US" sz="2400" dirty="0"/>
              <a:t>Using credible sources: give the specifics of who you are using and where information comes from</a:t>
            </a:r>
            <a:endParaRPr lang="en-US" sz="2800" dirty="0"/>
          </a:p>
          <a:p>
            <a:pPr lvl="1"/>
            <a:r>
              <a:rPr lang="en-US" sz="2400" dirty="0"/>
              <a:t>Treat the opposing viewpoint with respect. Effective authors will take pains to show that while they disagree with their opponents, they still respect them.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630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Pathos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Pathos-show this in your essay by using:</a:t>
            </a:r>
            <a:endParaRPr lang="en-US" sz="2800" dirty="0"/>
          </a:p>
          <a:p>
            <a:pPr lvl="1"/>
            <a:r>
              <a:rPr lang="en-US" sz="2400" dirty="0"/>
              <a:t>Emotional examples that connect with your reader</a:t>
            </a:r>
            <a:endParaRPr lang="en-US" sz="2800" dirty="0"/>
          </a:p>
          <a:p>
            <a:pPr lvl="1"/>
            <a:r>
              <a:rPr lang="en-US" sz="2400" dirty="0"/>
              <a:t>Emotion-laden words and phrases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013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Writing the paper: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Restate your thesis</a:t>
            </a:r>
          </a:p>
          <a:p>
            <a:r>
              <a:rPr lang="en-US" dirty="0"/>
              <a:t>Tie up any loose ends</a:t>
            </a:r>
          </a:p>
          <a:p>
            <a:r>
              <a:rPr lang="en-US" dirty="0"/>
              <a:t>Present a </a:t>
            </a:r>
            <a:r>
              <a:rPr lang="en-US" b="1" dirty="0"/>
              <a:t>solution, proposal, or course of action</a:t>
            </a:r>
          </a:p>
          <a:p>
            <a:r>
              <a:rPr lang="en-US" dirty="0"/>
              <a:t>OR, give a compromise regarding the topic, if applicable</a:t>
            </a:r>
          </a:p>
          <a:p>
            <a:r>
              <a:rPr lang="en-US" dirty="0"/>
              <a:t>Point to larger implications of the issue</a:t>
            </a:r>
          </a:p>
          <a:p>
            <a:r>
              <a:rPr lang="en-US" dirty="0"/>
              <a:t>Predict where the argument is going in the future</a:t>
            </a:r>
          </a:p>
        </p:txBody>
      </p:sp>
    </p:spTree>
    <p:extLst>
      <p:ext uri="{BB962C8B-B14F-4D97-AF65-F5344CB8AC3E}">
        <p14:creationId xmlns:p14="http://schemas.microsoft.com/office/powerpoint/2010/main" val="1098857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 specific</a:t>
            </a:r>
          </a:p>
          <a:p>
            <a:pPr lvl="1"/>
            <a:r>
              <a:rPr lang="en-US" dirty="0"/>
              <a:t>Who? Where? When? </a:t>
            </a:r>
          </a:p>
          <a:p>
            <a:pPr lvl="1"/>
            <a:r>
              <a:rPr lang="en-US" dirty="0"/>
              <a:t>Avoid “researchers/studies say"</a:t>
            </a:r>
          </a:p>
          <a:p>
            <a:r>
              <a:rPr lang="en-US" dirty="0"/>
              <a:t>Use intelligent language and sentence structure</a:t>
            </a:r>
          </a:p>
          <a:p>
            <a:pPr lvl="1"/>
            <a:r>
              <a:rPr lang="en-US" dirty="0"/>
              <a:t>Vocabulary, vary sentence structure</a:t>
            </a:r>
          </a:p>
          <a:p>
            <a:r>
              <a:rPr lang="en-US" dirty="0"/>
              <a:t>Include transitions</a:t>
            </a:r>
          </a:p>
          <a:p>
            <a:pPr lvl="1"/>
            <a:r>
              <a:rPr lang="en-US" dirty="0"/>
              <a:t>Also, in addition, etc.</a:t>
            </a:r>
          </a:p>
          <a:p>
            <a:r>
              <a:rPr lang="en-US" dirty="0"/>
              <a:t>Integrate quotes a variety of ways (handout)</a:t>
            </a:r>
          </a:p>
          <a:p>
            <a:r>
              <a:rPr lang="en-US" dirty="0"/>
              <a:t>Check works cited and in text citations to make sure they match</a:t>
            </a:r>
          </a:p>
        </p:txBody>
      </p:sp>
    </p:spTree>
    <p:extLst>
      <p:ext uri="{BB962C8B-B14F-4D97-AF65-F5344CB8AC3E}">
        <p14:creationId xmlns:p14="http://schemas.microsoft.com/office/powerpoint/2010/main" val="307853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Requirements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Proper Heading (Name, Class, Date) </a:t>
            </a:r>
          </a:p>
          <a:p>
            <a:r>
              <a:rPr lang="en-US" dirty="0"/>
              <a:t>Proper Header (Last name, </a:t>
            </a:r>
            <a:r>
              <a:rPr lang="en-US" dirty="0" err="1"/>
              <a:t>pg</a:t>
            </a:r>
            <a:r>
              <a:rPr lang="en-US" dirty="0"/>
              <a:t> # in upper right corner)</a:t>
            </a:r>
          </a:p>
          <a:p>
            <a:r>
              <a:rPr lang="en-US" dirty="0"/>
              <a:t>4-6 pages, </a:t>
            </a:r>
            <a:r>
              <a:rPr lang="en-US" u="sng" dirty="0"/>
              <a:t>not counting the Works Cited or visual page</a:t>
            </a:r>
          </a:p>
          <a:p>
            <a:r>
              <a:rPr lang="en-US" dirty="0"/>
              <a:t>Double spaced</a:t>
            </a:r>
          </a:p>
          <a:p>
            <a:r>
              <a:rPr lang="en-US" dirty="0"/>
              <a:t>12 point font</a:t>
            </a:r>
          </a:p>
          <a:p>
            <a:r>
              <a:rPr lang="en-US" dirty="0"/>
              <a:t>Time New Roman</a:t>
            </a:r>
          </a:p>
          <a:p>
            <a:r>
              <a:rPr lang="en-US" dirty="0"/>
              <a:t>Works Cited Page &amp; In-text citations</a:t>
            </a:r>
          </a:p>
          <a:p>
            <a:r>
              <a:rPr lang="en-US" dirty="0"/>
              <a:t>Should be in 3</a:t>
            </a:r>
            <a:r>
              <a:rPr lang="en-US" baseline="30000" dirty="0"/>
              <a:t>rd</a:t>
            </a:r>
            <a:r>
              <a:rPr lang="en-US" dirty="0"/>
              <a:t> person point of view (Americans, citizens, researchers,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person-Leave out “I think,” “I believe,” or “I’m going to tell you”</a:t>
            </a:r>
          </a:p>
          <a:p>
            <a:pPr lvl="1"/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person- “You should consider”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116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437</TotalTime>
  <Words>828</Words>
  <Application>Microsoft Office PowerPoint</Application>
  <PresentationFormat>On-screen Show (4:3)</PresentationFormat>
  <Paragraphs>102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Century Gothic</vt:lpstr>
      <vt:lpstr>Wingdings 2</vt:lpstr>
      <vt:lpstr>Austin</vt:lpstr>
      <vt:lpstr>Argument Essay</vt:lpstr>
      <vt:lpstr>Choosing a side:</vt:lpstr>
      <vt:lpstr>Research</vt:lpstr>
      <vt:lpstr>Incorporating research</vt:lpstr>
      <vt:lpstr>Incorporating quotes </vt:lpstr>
      <vt:lpstr>Who is your audience?</vt:lpstr>
      <vt:lpstr>Convincing your audience</vt:lpstr>
      <vt:lpstr>Respecting  your audience</vt:lpstr>
      <vt:lpstr>Writing the paper: Introduction</vt:lpstr>
      <vt:lpstr>Writing the paper: Body Paragraphs</vt:lpstr>
      <vt:lpstr>Logos, Pathos, Ethos</vt:lpstr>
      <vt:lpstr>Logos </vt:lpstr>
      <vt:lpstr>Ethos</vt:lpstr>
      <vt:lpstr>Pathos</vt:lpstr>
      <vt:lpstr>Writing the paper: Conclusion</vt:lpstr>
      <vt:lpstr>Tips</vt:lpstr>
      <vt:lpstr>Paper Requirements </vt:lpstr>
    </vt:vector>
  </TitlesOfParts>
  <Company>Blinn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Rogerian Argument</dc:title>
  <dc:creator>Ashley Gage</dc:creator>
  <cp:lastModifiedBy>Nguyen, Tien</cp:lastModifiedBy>
  <cp:revision>28</cp:revision>
  <dcterms:created xsi:type="dcterms:W3CDTF">2012-10-08T15:15:55Z</dcterms:created>
  <dcterms:modified xsi:type="dcterms:W3CDTF">2019-10-13T23:37:45Z</dcterms:modified>
</cp:coreProperties>
</file>